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</a:t>
            </a:r>
            <a:r>
              <a:rPr lang="uk-UA" sz="3200" b="1" baseline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показник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Німецька мова</c:v>
                </c:pt>
                <c:pt idx="3">
                  <c:v>Алгебра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0.38</c:v>
                </c:pt>
                <c:pt idx="1">
                  <c:v>0.5</c:v>
                </c:pt>
                <c:pt idx="2">
                  <c:v>0.38</c:v>
                </c:pt>
                <c:pt idx="3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672640"/>
        <c:axId val="238673032"/>
        <c:axId val="238064552"/>
      </c:bar3DChart>
      <c:catAx>
        <c:axId val="23867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673032"/>
        <c:crosses val="autoZero"/>
        <c:auto val="1"/>
        <c:lblAlgn val="ctr"/>
        <c:lblOffset val="100"/>
        <c:noMultiLvlLbl val="0"/>
      </c:catAx>
      <c:valAx>
        <c:axId val="238673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672640"/>
        <c:crosses val="autoZero"/>
        <c:crossBetween val="between"/>
      </c:valAx>
      <c:serAx>
        <c:axId val="238064552"/>
        <c:scaling>
          <c:orientation val="minMax"/>
        </c:scaling>
        <c:delete val="1"/>
        <c:axPos val="b"/>
        <c:majorTickMark val="none"/>
        <c:minorTickMark val="none"/>
        <c:tickLblPos val="nextTo"/>
        <c:crossAx val="23867303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uk-UA" sz="32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розбіжностей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Розбіжність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Німецька мова</c:v>
                </c:pt>
                <c:pt idx="3">
                  <c:v>Алгебра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  <c:pt idx="3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Моніторинг (середній бал)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Німецька мова</c:v>
                </c:pt>
                <c:pt idx="3">
                  <c:v>Алгебра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6.9</c:v>
                </c:pt>
                <c:pt idx="1">
                  <c:v>6.5</c:v>
                </c:pt>
                <c:pt idx="2">
                  <c:v>6.1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Річні (середній бал)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Німецька мова</c:v>
                </c:pt>
                <c:pt idx="3">
                  <c:v>Алгебра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7.4</c:v>
                </c:pt>
                <c:pt idx="1">
                  <c:v>7.5</c:v>
                </c:pt>
                <c:pt idx="2">
                  <c:v>6.9</c:v>
                </c:pt>
                <c:pt idx="3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7411232"/>
        <c:axId val="297413976"/>
        <c:axId val="331338384"/>
      </c:bar3DChart>
      <c:catAx>
        <c:axId val="29741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413976"/>
        <c:crosses val="autoZero"/>
        <c:auto val="1"/>
        <c:lblAlgn val="ctr"/>
        <c:lblOffset val="100"/>
        <c:noMultiLvlLbl val="0"/>
      </c:catAx>
      <c:valAx>
        <c:axId val="297413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411232"/>
        <c:crosses val="autoZero"/>
        <c:crossBetween val="between"/>
      </c:valAx>
      <c:serAx>
        <c:axId val="3313383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413976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06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70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1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1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1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58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58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9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02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8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7D28-608F-4835-881A-6EBB60A20C59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6555-B948-494B-8342-F7B025F8B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05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48506" y="1701243"/>
            <a:ext cx="820122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якості знань </a:t>
            </a:r>
          </a:p>
          <a:p>
            <a:pPr algn="ctr"/>
            <a:r>
              <a:rPr lang="ru-RU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учнів 9 класу</a:t>
            </a:r>
          </a:p>
          <a:p>
            <a:pPr algn="ctr"/>
            <a:r>
              <a:rPr lang="uk-UA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ересень 2018 р.</a:t>
            </a:r>
            <a:endParaRPr lang="ru-RU" sz="5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95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79799925"/>
              </p:ext>
            </p:extLst>
          </p:nvPr>
        </p:nvGraphicFramePr>
        <p:xfrm>
          <a:off x="1352061" y="42658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4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600649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492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2018-10-21T14:54:30Z</dcterms:created>
  <dcterms:modified xsi:type="dcterms:W3CDTF">2018-10-21T15:27:06Z</dcterms:modified>
</cp:coreProperties>
</file>